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45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92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36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3764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473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860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733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542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97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38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38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64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10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6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53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06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672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10E36EC-2609-40D5-B426-311E68BB6C98}" type="datetimeFigureOut">
              <a:rPr lang="ru-RU" smtClean="0"/>
              <a:t>24.05.2021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1025E-C0E5-4905-89A7-9EB0F31FE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2381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29605" y="1918853"/>
            <a:ext cx="9546214" cy="305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"Determining the relative position of the quadcopter from the image"</a:t>
            </a:r>
          </a:p>
          <a:p>
            <a:pPr algn="ctr"/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690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"/>
            <a:ext cx="5794664" cy="68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4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432473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6305" y="0"/>
            <a:ext cx="51299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Computer</a:t>
            </a:r>
            <a:r>
              <a:rPr lang="ru-RU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ru-RU" sz="4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vision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846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опоставление изображений внутри помещения в целях узнавания местоположени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18" y="2438400"/>
            <a:ext cx="7886700" cy="306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3059365" y="554182"/>
            <a:ext cx="64508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What is the problem?</a:t>
            </a:r>
            <a:endParaRPr lang="ru-RU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434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190510" y="2644170"/>
            <a:ext cx="47382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What tools should we use?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1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64" y="2234478"/>
            <a:ext cx="6905779" cy="413861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45098" y="524424"/>
            <a:ext cx="99337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SURF and </a:t>
            </a:r>
            <a:r>
              <a:rPr lang="en-US" sz="4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OpenCV</a:t>
            </a:r>
            <a:endParaRPr lang="en-US" sz="48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55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18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18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8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18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1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259</TotalTime>
  <Words>28</Words>
  <Application>Microsoft Office PowerPoint</Application>
  <PresentationFormat>Широкоэкранный</PresentationFormat>
  <Paragraphs>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Ион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Emil</dc:creator>
  <cp:lastModifiedBy>Emil</cp:lastModifiedBy>
  <cp:revision>5</cp:revision>
  <dcterms:created xsi:type="dcterms:W3CDTF">2021-05-24T05:03:23Z</dcterms:created>
  <dcterms:modified xsi:type="dcterms:W3CDTF">2021-05-24T09:22:35Z</dcterms:modified>
</cp:coreProperties>
</file>